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3" r:id="rId2"/>
    <p:sldId id="267" r:id="rId3"/>
    <p:sldId id="268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29F35-55D2-45B2-8E4F-0DD31F93DCCB}" type="datetimeFigureOut">
              <a:rPr lang="hu-HU" smtClean="0"/>
              <a:t>2026. 07. 16.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B7F38-8691-490E-8E13-22A78A7AA9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9698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2FFB5E-F8F9-7F4E-AC2C-CFDEBC7D545E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64496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824D3D-8FF1-4FA6-9584-0337C160CD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670783E-6D6B-479B-99BC-63686FE314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FAD6C75-1116-4F91-BC1A-0EF7F638E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A740-F5D2-4F25-A4FD-535CF87DE074}" type="datetimeFigureOut">
              <a:rPr lang="hu-HU" smtClean="0"/>
              <a:t>2026. 07. 16.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B008E6C-4463-4BA0-B126-D8F6E5B12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E489DDE-1C54-41B0-AB93-C5F323112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C6B6-1448-45F8-855E-889801E11F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223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C2827AA-4CB6-4C48-9143-85E52CB7E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6A7E7DC-D25C-43B6-846A-B673836CA0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6F555CA-BB97-455C-8257-15524253A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A740-F5D2-4F25-A4FD-535CF87DE074}" type="datetimeFigureOut">
              <a:rPr lang="hu-HU" smtClean="0"/>
              <a:t>2026. 07. 16.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AE57386-2A36-4438-83B2-BFB8433F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A2B2B20-D733-4E4B-8168-BB1E74966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C6B6-1448-45F8-855E-889801E11F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181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BFAD979A-73CF-40A6-9228-0A3D35BBB0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3C779B19-7977-44DE-80CC-432C317DC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4DC242C-81E9-4824-BE5F-E56D5B440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A740-F5D2-4F25-A4FD-535CF87DE074}" type="datetimeFigureOut">
              <a:rPr lang="hu-HU" smtClean="0"/>
              <a:t>2026. 07. 16.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309A228-8440-4C0A-9DA3-E7C8E60E4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66AF251-A539-4E87-B91A-0FBB5E671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C6B6-1448-45F8-855E-889801E11F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389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6C993F1-4F30-4088-824B-0EBB74868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F81845B-78CB-42AF-A839-8A61D57BD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A3CCF35-E950-4809-936D-0FC355BE7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A740-F5D2-4F25-A4FD-535CF87DE074}" type="datetimeFigureOut">
              <a:rPr lang="hu-HU" smtClean="0"/>
              <a:t>2026. 07. 16.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EC805FD-AA02-4E7E-B8E7-D7EBF179A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8DD0946-2649-4C58-95B8-007F46DE7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C6B6-1448-45F8-855E-889801E11F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432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AEF0FD2-AD7E-46BA-B568-D0F1DE475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30C9D14-F394-468F-A730-A3E99686B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A0DB92A-7E36-4E1D-A39D-FC47188F6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A740-F5D2-4F25-A4FD-535CF87DE074}" type="datetimeFigureOut">
              <a:rPr lang="hu-HU" smtClean="0"/>
              <a:t>2026. 07. 16.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6E6CFB8-D7CD-412C-92EE-05395C3F0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3E37753-4853-446D-B711-608F7C4DF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C6B6-1448-45F8-855E-889801E11F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5264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F14F1B7-111F-4F42-A5A4-B1B14FAB8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1345CE5-F4F1-4E13-A372-F0EEEB7C6C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CC1687BC-6B6A-4222-BC20-25A8481FD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AB27CFA-852F-476E-8DA1-CDE58F6D1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A740-F5D2-4F25-A4FD-535CF87DE074}" type="datetimeFigureOut">
              <a:rPr lang="hu-HU" smtClean="0"/>
              <a:t>2026. 07. 16.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6756623-786F-46B0-A42B-2F49A9DA4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19127F6-9824-44C3-98C3-6DDD85010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C6B6-1448-45F8-855E-889801E11F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117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5989147-BE07-425D-AB08-F19E21238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71A8179-8B39-4CDC-85EC-9403E6289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91D1A80-CF51-402F-A76A-E5794A8DC7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443852E-CB27-450A-8201-E8E6EC2192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4BD724B2-487B-43BF-9545-8814F45820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97F1C6B9-FFF9-43C5-80E1-1DA2A87B5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A740-F5D2-4F25-A4FD-535CF87DE074}" type="datetimeFigureOut">
              <a:rPr lang="hu-HU" smtClean="0"/>
              <a:t>2026. 07. 16.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C06FEA4B-5FA2-4B63-B090-E7CEE509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8C04B79E-B1C8-4EFE-8531-03DFA394B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C6B6-1448-45F8-855E-889801E11F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8000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62C01C2-74EA-4010-9A4C-D0B51807D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DA00D06B-F312-403C-A8A1-C090C853E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A740-F5D2-4F25-A4FD-535CF87DE074}" type="datetimeFigureOut">
              <a:rPr lang="hu-HU" smtClean="0"/>
              <a:t>2026. 07. 16.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DE68478-C739-4976-A008-1C6179EE4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1B10871C-5801-47D0-9614-F8873356E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C6B6-1448-45F8-855E-889801E11F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30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7CF89900-F04F-4FC8-8BCD-1FAA2C08D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A740-F5D2-4F25-A4FD-535CF87DE074}" type="datetimeFigureOut">
              <a:rPr lang="hu-HU" smtClean="0"/>
              <a:t>2026. 07. 16.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067F22BF-EC61-4613-B970-E29D1BF6A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8D1EB74-9923-4304-9DEF-10EB92AC6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C6B6-1448-45F8-855E-889801E11F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2462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949FA32-6CEE-4443-A008-C93961787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9700796-4C01-4414-A04D-30786952A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968709E-5F90-4A0D-936B-73FF864160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CD79778-85E6-4519-8436-68F29C058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A740-F5D2-4F25-A4FD-535CF87DE074}" type="datetimeFigureOut">
              <a:rPr lang="hu-HU" smtClean="0"/>
              <a:t>2026. 07. 16.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2F74C0F-F136-4F41-9ABC-159B6BB6C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7273882-0247-4233-9A68-6EC265123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C6B6-1448-45F8-855E-889801E11F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165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DEED034-58D8-4BA4-B478-2EF094AEB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D70CEB51-F867-41CE-8298-3F293AFA45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F95CD7E-18BA-4383-98B6-03912A5279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087AD28-F578-4290-904C-5FEC8636B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A740-F5D2-4F25-A4FD-535CF87DE074}" type="datetimeFigureOut">
              <a:rPr lang="hu-HU" smtClean="0"/>
              <a:t>2026. 07. 16.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25BB549-BD4C-4BC3-A7D6-C12E19F4A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23658B3-2C70-4ADA-BD8E-13CE85381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C6B6-1448-45F8-855E-889801E11F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2715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1050B39F-EC73-42F7-B18C-7DDEB1B5C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5BF3352-E9F3-450E-89E2-6FAFCFCEC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13B5A84-4EEA-42A5-8F19-DBAEFCB99F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DA740-F5D2-4F25-A4FD-535CF87DE074}" type="datetimeFigureOut">
              <a:rPr lang="hu-HU" smtClean="0"/>
              <a:t>2026. 07. 16.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0EFE20C-4D68-42F4-B669-0B935A512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139F2F6-A594-473E-ADBE-8E403BC1ED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AC6B6-1448-45F8-855E-889801E11F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81163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530B830D-47B9-941D-9C3E-70E7993D84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89" y="2109755"/>
            <a:ext cx="6870853" cy="1766264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Landscape in Transition</a:t>
            </a:r>
            <a:endParaRPr lang="de-DE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Pecha</a:t>
            </a: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Kucha</a:t>
            </a: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endParaRPr lang="de-DE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2026 IFLA Europe General Assembly</a:t>
            </a:r>
          </a:p>
          <a:p>
            <a:pPr algn="l"/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2 – 4 September 2026, Riga, </a:t>
            </a:r>
            <a:r>
              <a:rPr lang="de-DE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Latvia</a:t>
            </a:r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0D35AE-B42C-C576-1C78-F3A2D77E2357}"/>
              </a:ext>
            </a:extLst>
          </p:cNvPr>
          <p:cNvSpPr txBox="1"/>
          <p:nvPr/>
        </p:nvSpPr>
        <p:spPr>
          <a:xfrm>
            <a:off x="5365214" y="3655682"/>
            <a:ext cx="63827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/>
              <a:t>Please provide the following content:</a:t>
            </a:r>
          </a:p>
          <a:p>
            <a:pPr algn="just"/>
            <a:r>
              <a:rPr lang="en-US" sz="1200" dirty="0"/>
              <a:t>- </a:t>
            </a:r>
            <a:r>
              <a:rPr lang="en-US" sz="1200" b="1" dirty="0"/>
              <a:t>Abstract</a:t>
            </a:r>
            <a:r>
              <a:rPr lang="en-US" sz="1200" dirty="0"/>
              <a:t> of your Pecha Kucha with a description of implemented projects and examples that you used for Pecha Kucha indicating:</a:t>
            </a:r>
          </a:p>
          <a:p>
            <a:pPr algn="just"/>
            <a:r>
              <a:rPr lang="en-GB" sz="1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Please describe shortly the title of the project (min 300 max 500 words), the location, who benefited from the project and who was landscape architect or designer</a:t>
            </a:r>
            <a:r>
              <a:rPr lang="en-GB" sz="1200" dirty="0">
                <a:ea typeface="Calibri" panose="020F0502020204030204" pitchFamily="34" charset="0"/>
                <a:cs typeface="Calibri" panose="020F0502020204030204" pitchFamily="34" charset="0"/>
              </a:rPr>
              <a:t> office, implementation of the project. </a:t>
            </a:r>
            <a:r>
              <a:rPr lang="en-GB" sz="1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It would be great to see the </a:t>
            </a:r>
            <a:r>
              <a:rPr lang="en-US" sz="1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concept of the project, some details about the implementation of the project and the added value how a Landscape architect used experience and knowledge on nature-based solutions for sustainable design. </a:t>
            </a:r>
            <a:endParaRPr lang="en-BE" sz="12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1200" dirty="0"/>
              <a:t>- </a:t>
            </a:r>
            <a:r>
              <a:rPr lang="en-US" sz="1200" b="1" dirty="0"/>
              <a:t>Photos</a:t>
            </a:r>
            <a:r>
              <a:rPr lang="en-US" sz="1200" dirty="0"/>
              <a:t> </a:t>
            </a:r>
            <a:r>
              <a:rPr lang="en-GB" sz="1200" dirty="0"/>
              <a:t>2000px by the longer side, with credits to author(s)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B2677D-EF9D-687C-6C98-C244471AF472}"/>
              </a:ext>
            </a:extLst>
          </p:cNvPr>
          <p:cNvSpPr txBox="1"/>
          <p:nvPr/>
        </p:nvSpPr>
        <p:spPr>
          <a:xfrm>
            <a:off x="443989" y="1652927"/>
            <a:ext cx="60978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fr-BE" sz="1400" b="1"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</a:t>
            </a:r>
            <a:r>
              <a:rPr lang="fr-BE" sz="1400" b="1" spc="-5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BE" sz="1400" b="1"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National Association</a:t>
            </a:r>
            <a:endParaRPr lang="fr-BE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B569EC-A0C2-5F7D-635E-480DAB77BF4F}"/>
              </a:ext>
            </a:extLst>
          </p:cNvPr>
          <p:cNvSpPr txBox="1"/>
          <p:nvPr/>
        </p:nvSpPr>
        <p:spPr>
          <a:xfrm>
            <a:off x="2542143" y="6200554"/>
            <a:ext cx="60978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LV"/>
            </a:defPPr>
            <a:lvl1pPr algn="ctr">
              <a:lnSpc>
                <a:spcPct val="100000"/>
              </a:lnSpc>
              <a:defRPr b="1" spc="-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sz="1400" dirty="0"/>
              <a:t>Your National Association logo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4F1E78-DE9A-3B9A-5A18-3330829B2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9865" y="6306803"/>
            <a:ext cx="973415" cy="22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760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81B9319-1D70-BE64-BD94-4625098C66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9865" y="6306803"/>
            <a:ext cx="973415" cy="22172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B875388-4446-DDD1-BE05-85048CDFF731}"/>
              </a:ext>
            </a:extLst>
          </p:cNvPr>
          <p:cNvSpPr txBox="1"/>
          <p:nvPr/>
        </p:nvSpPr>
        <p:spPr>
          <a:xfrm>
            <a:off x="8754658" y="2111765"/>
            <a:ext cx="29699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exercitation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nisi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Duis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dolore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Excepteur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occaecat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cupidatat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proident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sunt in culpa qui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deserunt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mollit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anim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laborum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v-LV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509428A-F754-1C96-6737-57C9BB72B976}"/>
              </a:ext>
            </a:extLst>
          </p:cNvPr>
          <p:cNvSpPr txBox="1"/>
          <p:nvPr/>
        </p:nvSpPr>
        <p:spPr>
          <a:xfrm>
            <a:off x="8754658" y="1726002"/>
            <a:ext cx="2505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n-GB" sz="20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endParaRPr lang="lv-LV" sz="20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3710CCC-0CC9-AD2F-AE31-3BCE865F5CA4}"/>
              </a:ext>
            </a:extLst>
          </p:cNvPr>
          <p:cNvSpPr/>
          <p:nvPr/>
        </p:nvSpPr>
        <p:spPr>
          <a:xfrm>
            <a:off x="429957" y="1077959"/>
            <a:ext cx="3194510" cy="480049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5A032E2-09C9-A105-C497-294486538884}"/>
              </a:ext>
            </a:extLst>
          </p:cNvPr>
          <p:cNvCxnSpPr/>
          <p:nvPr/>
        </p:nvCxnSpPr>
        <p:spPr>
          <a:xfrm>
            <a:off x="429957" y="1077959"/>
            <a:ext cx="3194510" cy="480049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15915B8-A586-DFBF-A9FC-D6490BBEE7AC}"/>
              </a:ext>
            </a:extLst>
          </p:cNvPr>
          <p:cNvCxnSpPr/>
          <p:nvPr/>
        </p:nvCxnSpPr>
        <p:spPr>
          <a:xfrm flipH="1">
            <a:off x="429957" y="1077959"/>
            <a:ext cx="3194510" cy="480049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E1D05543-8158-315F-C23F-7FEC86BA2CF9}"/>
              </a:ext>
            </a:extLst>
          </p:cNvPr>
          <p:cNvSpPr/>
          <p:nvPr/>
        </p:nvSpPr>
        <p:spPr>
          <a:xfrm rot="5400000">
            <a:off x="5014042" y="-203115"/>
            <a:ext cx="2351042" cy="491319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BEC2163-2DC3-01B6-15F9-CFDFADB4CFA6}"/>
              </a:ext>
            </a:extLst>
          </p:cNvPr>
          <p:cNvCxnSpPr>
            <a:cxnSpLocks/>
          </p:cNvCxnSpPr>
          <p:nvPr/>
        </p:nvCxnSpPr>
        <p:spPr>
          <a:xfrm flipH="1">
            <a:off x="3732964" y="1077959"/>
            <a:ext cx="4834571" cy="2351041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5BDFBE2-D6FB-DA27-70E2-7C74044F9957}"/>
              </a:ext>
            </a:extLst>
          </p:cNvPr>
          <p:cNvCxnSpPr>
            <a:cxnSpLocks/>
          </p:cNvCxnSpPr>
          <p:nvPr/>
        </p:nvCxnSpPr>
        <p:spPr>
          <a:xfrm flipH="1" flipV="1">
            <a:off x="3718028" y="1077958"/>
            <a:ext cx="4928132" cy="235104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C6D65CB5-8854-C703-2A45-0CBC1F29969D}"/>
              </a:ext>
            </a:extLst>
          </p:cNvPr>
          <p:cNvSpPr/>
          <p:nvPr/>
        </p:nvSpPr>
        <p:spPr>
          <a:xfrm rot="5400000">
            <a:off x="5014040" y="2246336"/>
            <a:ext cx="2351041" cy="491319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E52E29F-63C6-B705-97C4-81515958415F}"/>
              </a:ext>
            </a:extLst>
          </p:cNvPr>
          <p:cNvCxnSpPr>
            <a:cxnSpLocks/>
          </p:cNvCxnSpPr>
          <p:nvPr/>
        </p:nvCxnSpPr>
        <p:spPr>
          <a:xfrm flipH="1">
            <a:off x="3732962" y="3527412"/>
            <a:ext cx="4834571" cy="2351041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31362AE-0535-1393-D899-99C9D9B2D15D}"/>
              </a:ext>
            </a:extLst>
          </p:cNvPr>
          <p:cNvCxnSpPr>
            <a:cxnSpLocks/>
          </p:cNvCxnSpPr>
          <p:nvPr/>
        </p:nvCxnSpPr>
        <p:spPr>
          <a:xfrm flipH="1" flipV="1">
            <a:off x="3718026" y="3527411"/>
            <a:ext cx="4928132" cy="235104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C7329AE6-C876-D26A-B702-FC4DECB19D9D}"/>
              </a:ext>
            </a:extLst>
          </p:cNvPr>
          <p:cNvSpPr/>
          <p:nvPr/>
        </p:nvSpPr>
        <p:spPr>
          <a:xfrm rot="5400000">
            <a:off x="9685068" y="3791359"/>
            <a:ext cx="1146556" cy="300738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CCF399C-868E-4E08-F75B-4CC643FAFEEC}"/>
              </a:ext>
            </a:extLst>
          </p:cNvPr>
          <p:cNvCxnSpPr>
            <a:cxnSpLocks/>
          </p:cNvCxnSpPr>
          <p:nvPr/>
        </p:nvCxnSpPr>
        <p:spPr>
          <a:xfrm flipH="1">
            <a:off x="8754649" y="4711641"/>
            <a:ext cx="2995149" cy="115668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E7D7EC0-9F0E-19A6-9B32-9FE2F07D06FA}"/>
              </a:ext>
            </a:extLst>
          </p:cNvPr>
          <p:cNvCxnSpPr>
            <a:cxnSpLocks/>
          </p:cNvCxnSpPr>
          <p:nvPr/>
        </p:nvCxnSpPr>
        <p:spPr>
          <a:xfrm flipH="1" flipV="1">
            <a:off x="8754649" y="4731889"/>
            <a:ext cx="2969990" cy="113643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5574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F427E66-E78D-05E8-FFE3-10F3F064A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9865" y="6306803"/>
            <a:ext cx="973415" cy="22172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BE6AB57-9D09-2D1C-AF32-B9AF0E9178B0}"/>
              </a:ext>
            </a:extLst>
          </p:cNvPr>
          <p:cNvSpPr txBox="1"/>
          <p:nvPr/>
        </p:nvSpPr>
        <p:spPr>
          <a:xfrm>
            <a:off x="8754658" y="3604796"/>
            <a:ext cx="29699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exercitation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nisi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Duis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dolore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Excepteur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occaecat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cupidatat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proident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sunt in culpa qui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deserunt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mollit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anim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laborum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v-LV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1DE3683-5374-5DB0-755B-BAB26C9D9736}"/>
              </a:ext>
            </a:extLst>
          </p:cNvPr>
          <p:cNvSpPr txBox="1"/>
          <p:nvPr/>
        </p:nvSpPr>
        <p:spPr>
          <a:xfrm>
            <a:off x="8754658" y="3204686"/>
            <a:ext cx="2505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n-GB" sz="20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endParaRPr lang="lv-LV" sz="20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0F94B95-0025-ACE8-49B9-8A304314AB78}"/>
              </a:ext>
            </a:extLst>
          </p:cNvPr>
          <p:cNvSpPr/>
          <p:nvPr/>
        </p:nvSpPr>
        <p:spPr>
          <a:xfrm rot="5400000">
            <a:off x="2136743" y="-596294"/>
            <a:ext cx="4799391" cy="821944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D5A6846-E299-2EFE-B58B-07B4DE19054F}"/>
              </a:ext>
            </a:extLst>
          </p:cNvPr>
          <p:cNvCxnSpPr>
            <a:cxnSpLocks/>
          </p:cNvCxnSpPr>
          <p:nvPr/>
        </p:nvCxnSpPr>
        <p:spPr>
          <a:xfrm flipH="1">
            <a:off x="426718" y="1113729"/>
            <a:ext cx="8219439" cy="479939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8A58AD0-0B29-B6D6-142F-F56112ED8638}"/>
              </a:ext>
            </a:extLst>
          </p:cNvPr>
          <p:cNvCxnSpPr>
            <a:cxnSpLocks/>
          </p:cNvCxnSpPr>
          <p:nvPr/>
        </p:nvCxnSpPr>
        <p:spPr>
          <a:xfrm flipH="1" flipV="1">
            <a:off x="426721" y="1113730"/>
            <a:ext cx="8219436" cy="479938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7582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309</Words>
  <Application>Microsoft Office PowerPoint</Application>
  <PresentationFormat>Szélesvásznú</PresentationFormat>
  <Paragraphs>15</Paragraphs>
  <Slides>3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Office-téma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Dr. Fekete Albert</dc:creator>
  <cp:lastModifiedBy>Dr. Fekete Albert</cp:lastModifiedBy>
  <cp:revision>1</cp:revision>
  <dcterms:created xsi:type="dcterms:W3CDTF">2026-07-16T16:15:28Z</dcterms:created>
  <dcterms:modified xsi:type="dcterms:W3CDTF">2026-07-16T16:16:20Z</dcterms:modified>
</cp:coreProperties>
</file>